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6" r:id="rId3"/>
    <p:sldId id="257" r:id="rId4"/>
    <p:sldId id="258" r:id="rId5"/>
    <p:sldId id="298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5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0B5A6-28C5-4DFE-9DCB-7A525ACEA212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BC407-B6B4-4F0B-8FDC-FB26D1AF6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067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9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9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6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77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23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70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66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71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54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7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67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C80B2-B141-4747-B4DA-38ECFC6EB82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490F2-FA3D-46F1-81B3-B673B3920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11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73149" y="799846"/>
            <a:ext cx="4206239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first time you login in to the upgraded system, please select ‘Forgotten your password?’ to reset your password before using the system.</a:t>
            </a:r>
            <a:endParaRPr lang="en-GB" b="1" dirty="0" smtClean="0"/>
          </a:p>
          <a:p>
            <a:endParaRPr lang="en-GB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576196" y="616966"/>
            <a:ext cx="0" cy="5840105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02660" y="616966"/>
            <a:ext cx="5731510" cy="376745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67442" y="3271705"/>
            <a:ext cx="1308199" cy="3545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73149" y="645099"/>
            <a:ext cx="4206239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You will then be brought to the ‘Forgotten Password’ page. </a:t>
            </a:r>
          </a:p>
          <a:p>
            <a:endParaRPr lang="en-GB" b="1" dirty="0"/>
          </a:p>
          <a:p>
            <a:r>
              <a:rPr lang="en-GB" dirty="0" smtClean="0"/>
              <a:t>You will be asked to input your username and email address. </a:t>
            </a:r>
          </a:p>
          <a:p>
            <a:r>
              <a:rPr lang="en-GB" b="1" dirty="0" smtClean="0"/>
              <a:t>These should be the same as the username and email address that users currently use to login to SETS.</a:t>
            </a:r>
          </a:p>
          <a:p>
            <a:endParaRPr lang="en-GB" b="1" dirty="0"/>
          </a:p>
          <a:p>
            <a:r>
              <a:rPr lang="en-GB" dirty="0" smtClean="0"/>
              <a:t>Once you have created and confirmed your new password, select the ‘Change Password’ button.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435521" y="645102"/>
            <a:ext cx="0" cy="565722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318879" y="203054"/>
            <a:ext cx="6163361" cy="561316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56964" y="5356522"/>
            <a:ext cx="1218982" cy="45969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74936" y="2112579"/>
            <a:ext cx="2730416" cy="15345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8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73149" y="659167"/>
            <a:ext cx="420623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You will then see this screen.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435521" y="645102"/>
            <a:ext cx="0" cy="565722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210" y="645102"/>
            <a:ext cx="5970239" cy="334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7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73149" y="659167"/>
            <a:ext cx="4206239" cy="56630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You should receive this email. </a:t>
            </a:r>
          </a:p>
          <a:p>
            <a:endParaRPr lang="en-GB" sz="1600" dirty="0"/>
          </a:p>
          <a:p>
            <a:r>
              <a:rPr lang="en-GB" sz="1600" dirty="0" smtClean="0"/>
              <a:t>Click the link ‘Click here to activate your account’.</a:t>
            </a:r>
          </a:p>
          <a:p>
            <a:endParaRPr lang="en-GB" sz="1600" dirty="0"/>
          </a:p>
          <a:p>
            <a:r>
              <a:rPr lang="en-GB" sz="1600" dirty="0" smtClean="0"/>
              <a:t>If this doesn’t work, you can copy and paste the link seen below. </a:t>
            </a:r>
          </a:p>
          <a:p>
            <a:endParaRPr lang="en-GB" sz="1600" dirty="0"/>
          </a:p>
          <a:p>
            <a:r>
              <a:rPr lang="en-GB" sz="1600" dirty="0" smtClean="0"/>
              <a:t>On this page, you would be asked for the registration token. You can copy and paste the token from your email into the ‘Token’ field. </a:t>
            </a:r>
          </a:p>
          <a:p>
            <a:endParaRPr lang="en-GB" sz="1600" dirty="0"/>
          </a:p>
          <a:p>
            <a:r>
              <a:rPr lang="en-GB" sz="1600" b="1" dirty="0"/>
              <a:t>Please Note: </a:t>
            </a:r>
            <a:r>
              <a:rPr lang="en-GB" sz="1600" dirty="0"/>
              <a:t>If a user disregards this email and tries to continue with the login without using either of the links by trying to login again on the portal, they will be asked for a registration token </a:t>
            </a:r>
            <a:r>
              <a:rPr lang="en-GB" sz="1600" dirty="0" smtClean="0"/>
              <a:t>code which can only be found on the email.</a:t>
            </a:r>
          </a:p>
          <a:p>
            <a:endParaRPr lang="en-GB" dirty="0"/>
          </a:p>
          <a:p>
            <a:r>
              <a:rPr lang="en-GB" b="1" dirty="0" smtClean="0"/>
              <a:t>The links in this email will only remain active for 24 hours. </a:t>
            </a:r>
            <a:endParaRPr lang="en-GB" b="1" dirty="0"/>
          </a:p>
          <a:p>
            <a:endParaRPr lang="en-GB" dirty="0" smtClean="0"/>
          </a:p>
          <a:p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435521" y="645102"/>
            <a:ext cx="0" cy="565722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610794" y="352141"/>
            <a:ext cx="5731510" cy="54495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88620" y="2787603"/>
            <a:ext cx="1923049" cy="3129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88620" y="3506424"/>
            <a:ext cx="3699297" cy="3129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15219" y="4039537"/>
            <a:ext cx="2080533" cy="3129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7435521" y="645102"/>
            <a:ext cx="0" cy="565722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73149" y="659167"/>
            <a:ext cx="4206239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Users should then see this screen.</a:t>
            </a:r>
          </a:p>
          <a:p>
            <a:endParaRPr lang="en-GB" dirty="0"/>
          </a:p>
          <a:p>
            <a:r>
              <a:rPr lang="en-GB" dirty="0" smtClean="0"/>
              <a:t>Select ‘Continue’ to return to the ‘Sign In’ page. </a:t>
            </a:r>
            <a:endParaRPr lang="en-GB" b="1" dirty="0" smtClean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50714" y="659167"/>
            <a:ext cx="6947180" cy="41966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83476" y="1865817"/>
            <a:ext cx="987972" cy="4359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2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7435521" y="645102"/>
            <a:ext cx="0" cy="565722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73149" y="645099"/>
            <a:ext cx="4206239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When you log in to the system for the first time after resetting your password, you will see this screen. </a:t>
            </a:r>
          </a:p>
          <a:p>
            <a:endParaRPr lang="en-GB" dirty="0"/>
          </a:p>
          <a:p>
            <a:r>
              <a:rPr lang="en-GB" dirty="0"/>
              <a:t>When you enter the system for the first time after resetting your password, you will have to enter your username and new password. 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Once you do this, you will receive an email as part of our 2 factor authentication process. </a:t>
            </a:r>
          </a:p>
          <a:p>
            <a:endParaRPr lang="en-GB" b="1" dirty="0"/>
          </a:p>
        </p:txBody>
      </p:sp>
      <p:pic>
        <p:nvPicPr>
          <p:cNvPr id="12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50713" y="645099"/>
            <a:ext cx="6765093" cy="446292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09512" y="4123437"/>
            <a:ext cx="893771" cy="3960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51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73149" y="645099"/>
            <a:ext cx="4206239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This is the email you will receive.</a:t>
            </a:r>
          </a:p>
          <a:p>
            <a:endParaRPr lang="en-GB" dirty="0"/>
          </a:p>
          <a:p>
            <a:r>
              <a:rPr lang="en-GB" dirty="0" smtClean="0"/>
              <a:t>Copy the token code from this email. </a:t>
            </a:r>
          </a:p>
          <a:p>
            <a:endParaRPr lang="en-GB" dirty="0"/>
          </a:p>
          <a:p>
            <a:r>
              <a:rPr lang="en-GB" b="1" dirty="0" smtClean="0"/>
              <a:t>Please note that this token will only remain active for 15 minutes from the time the username and password was entered on the portal. </a:t>
            </a:r>
            <a:endParaRPr lang="en-GB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435521" y="645102"/>
            <a:ext cx="0" cy="565722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277644" y="5398852"/>
            <a:ext cx="674148" cy="2049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308369" y="645098"/>
            <a:ext cx="6544376" cy="381128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2989" y="2213618"/>
            <a:ext cx="2425314" cy="2247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74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73149" y="645099"/>
            <a:ext cx="4206239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When you return to the portal you should see this screen. </a:t>
            </a:r>
          </a:p>
          <a:p>
            <a:endParaRPr lang="en-GB" b="1" dirty="0"/>
          </a:p>
          <a:p>
            <a:r>
              <a:rPr lang="en-GB" dirty="0"/>
              <a:t>Copy and paste the token into the ‘Token’ field. </a:t>
            </a:r>
          </a:p>
          <a:p>
            <a:endParaRPr lang="en-GB" b="1" dirty="0" smtClean="0"/>
          </a:p>
          <a:p>
            <a:r>
              <a:rPr lang="en-GB" b="1" dirty="0" smtClean="0"/>
              <a:t>Select ‘Sign In’.</a:t>
            </a:r>
          </a:p>
          <a:p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435521" y="645102"/>
            <a:ext cx="0" cy="565722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72" y="1132344"/>
            <a:ext cx="6794805" cy="3975684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577829" y="4650828"/>
            <a:ext cx="483716" cy="26275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9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73149" y="645099"/>
            <a:ext cx="4206239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On day one, the next screen you will see will be the ‘Terms and Conditions’ screen. </a:t>
            </a:r>
          </a:p>
          <a:p>
            <a:endParaRPr lang="en-GB" dirty="0"/>
          </a:p>
          <a:p>
            <a:r>
              <a:rPr lang="en-GB" dirty="0" smtClean="0"/>
              <a:t>All users will be required to read and agree to these conditions before proceeding to the dashboard. </a:t>
            </a:r>
          </a:p>
          <a:p>
            <a:endParaRPr lang="en-GB" dirty="0"/>
          </a:p>
          <a:p>
            <a:r>
              <a:rPr lang="en-GB" dirty="0" smtClean="0"/>
              <a:t>The terms and conditions can also be found on our website. </a:t>
            </a:r>
          </a:p>
          <a:p>
            <a:endParaRPr lang="en-GB" dirty="0"/>
          </a:p>
          <a:p>
            <a:r>
              <a:rPr lang="en-GB" dirty="0" smtClean="0"/>
              <a:t>After you have confirmed that you have read and understood the terms and conditions you will be taken to the dashboard. </a:t>
            </a:r>
            <a:endParaRPr lang="en-GB" dirty="0"/>
          </a:p>
          <a:p>
            <a:endParaRPr lang="en-GB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435521" y="645102"/>
            <a:ext cx="0" cy="565722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06" y="1726083"/>
            <a:ext cx="6573786" cy="245467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27238" y="2869340"/>
            <a:ext cx="450223" cy="4729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27238" y="3612706"/>
            <a:ext cx="1032370" cy="5585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A25049120</value>
    </field>
    <field name="Objective-Title">
      <value order="0">Revenue Scotland - LEAP Programme - Portal Training - Storyboard - Day One Login and Two Factor Authentication Login</value>
    </field>
    <field name="Objective-Description">
      <value order="0"/>
    </field>
    <field name="Objective-CreationStamp">
      <value order="0">2019-07-12T07:09:18Z</value>
    </field>
    <field name="Objective-IsApproved">
      <value order="0">false</value>
    </field>
    <field name="Objective-IsPublished">
      <value order="0">true</value>
    </field>
    <field name="Objective-DatePublished">
      <value order="0">2019-07-12T08:30:32Z</value>
    </field>
    <field name="Objective-ModificationStamp">
      <value order="0">2019-07-12T08:30:34Z</value>
    </field>
    <field name="Objective-Owner">
      <value order="0">McLaren, Kim K (U442391)</value>
    </field>
    <field name="Objective-Path">
      <value order="0">Objective Global Folder:Revenue Scotland File Plan:Administration:IT Services:Outsourced Services: IT:Service Provision: Outsourced Services: IT (Revenue Scotland):Revenue Scotland: Leap: Business Transformation Project Grouping: Communication and Stakeholder Engagement Project: 2018-2023</value>
    </field>
    <field name="Objective-Parent">
      <value order="0">Revenue Scotland: Leap: Business Transformation Project Grouping: Communication and Stakeholder Engagement Project: 2018-2023</value>
    </field>
    <field name="Objective-State">
      <value order="0">Published</value>
    </field>
    <field name="Objective-VersionId">
      <value order="0">vA35961922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PROJ/20429</value>
    </field>
    <field name="Objective-Classification">
      <value order="0">OFFICIAL</value>
    </field>
    <field name="Objective-Caveats">
      <value order="0">Caveat for Revenue Scotland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431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M (Mike)</dc:creator>
  <cp:lastModifiedBy>Mathieson E (Ewan)</cp:lastModifiedBy>
  <cp:revision>77</cp:revision>
  <dcterms:created xsi:type="dcterms:W3CDTF">2019-06-14T06:07:37Z</dcterms:created>
  <dcterms:modified xsi:type="dcterms:W3CDTF">2019-07-22T14:13:10Z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A25049120</vt:lpwstr>
  </property>
  <property fmtid="{D5CDD505-2E9C-101B-9397-08002B2CF9AE}" pid="4" name="Objective-Title">
    <vt:lpwstr>Revenue Scotland - LEAP Programme - Portal Training - Storyboard - Day One Login and Two Factor Authentication Login</vt:lpwstr>
  </property>
  <property fmtid="{D5CDD505-2E9C-101B-9397-08002B2CF9AE}" pid="5" name="Objective-Description">
    <vt:lpwstr/>
  </property>
  <property fmtid="{D5CDD505-2E9C-101B-9397-08002B2CF9AE}" pid="6" name="Objective-CreationStamp">
    <vt:filetime>2019-07-12T08:30:32Z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2019-07-12T08:30:32Z</vt:filetime>
  </property>
  <property fmtid="{D5CDD505-2E9C-101B-9397-08002B2CF9AE}" pid="10" name="Objective-ModificationStamp">
    <vt:filetime>2019-07-12T08:30:34Z</vt:filetime>
  </property>
  <property fmtid="{D5CDD505-2E9C-101B-9397-08002B2CF9AE}" pid="11" name="Objective-Owner">
    <vt:lpwstr>McLaren, Kim K (U442391)</vt:lpwstr>
  </property>
  <property fmtid="{D5CDD505-2E9C-101B-9397-08002B2CF9AE}" pid="12" name="Objective-Path">
    <vt:lpwstr>Objective Global Folder:Revenue Scotland File Plan:Administration:IT Services:Outsourced Services: IT:Service Provision: Outsourced Services: IT (Revenue Scotland):Revenue Scotland: Leap: Business Transformation Project Grouping: Communication and Stakeho</vt:lpwstr>
  </property>
  <property fmtid="{D5CDD505-2E9C-101B-9397-08002B2CF9AE}" pid="13" name="Objective-Parent">
    <vt:lpwstr>Revenue Scotland: Leap: Business Transformation Project Grouping: Communication and Stakeholder Engagement Project: 2018-2023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vA35961922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>Special groups: Caveat for Revenue Scotland; 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  <property fmtid="{D5CDD505-2E9C-101B-9397-08002B2CF9AE}" pid="28" name="Objective-Date of Original [system]">
    <vt:lpwstr/>
  </property>
  <property fmtid="{D5CDD505-2E9C-101B-9397-08002B2CF9AE}" pid="29" name="Objective-Date Received [system]">
    <vt:lpwstr/>
  </property>
  <property fmtid="{D5CDD505-2E9C-101B-9397-08002B2CF9AE}" pid="30" name="Objective-SG Web Publication - Category [system]">
    <vt:lpwstr/>
  </property>
  <property fmtid="{D5CDD505-2E9C-101B-9397-08002B2CF9AE}" pid="31" name="Objective-SG Web Publication - Category 2 Classification [system]">
    <vt:lpwstr/>
  </property>
  <property fmtid="{D5CDD505-2E9C-101B-9397-08002B2CF9AE}" pid="32" name="Objective-Connect Creator [system]">
    <vt:lpwstr/>
  </property>
</Properties>
</file>